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3"/>
  </p:notesMasterIdLst>
  <p:sldIdLst>
    <p:sldId id="257" r:id="rId4"/>
    <p:sldId id="270" r:id="rId5"/>
    <p:sldId id="269" r:id="rId6"/>
    <p:sldId id="272" r:id="rId7"/>
    <p:sldId id="271" r:id="rId8"/>
    <p:sldId id="274" r:id="rId9"/>
    <p:sldId id="273" r:id="rId10"/>
    <p:sldId id="276" r:id="rId11"/>
    <p:sldId id="275" r:id="rId12"/>
    <p:sldId id="278" r:id="rId13"/>
    <p:sldId id="277" r:id="rId14"/>
    <p:sldId id="280" r:id="rId15"/>
    <p:sldId id="279" r:id="rId16"/>
    <p:sldId id="282" r:id="rId17"/>
    <p:sldId id="281" r:id="rId18"/>
    <p:sldId id="284" r:id="rId19"/>
    <p:sldId id="283" r:id="rId20"/>
    <p:sldId id="286" r:id="rId21"/>
    <p:sldId id="285" r:id="rId22"/>
    <p:sldId id="288" r:id="rId23"/>
    <p:sldId id="287" r:id="rId24"/>
    <p:sldId id="290" r:id="rId25"/>
    <p:sldId id="289" r:id="rId26"/>
    <p:sldId id="292" r:id="rId27"/>
    <p:sldId id="291" r:id="rId28"/>
    <p:sldId id="294" r:id="rId29"/>
    <p:sldId id="293" r:id="rId30"/>
    <p:sldId id="296" r:id="rId31"/>
    <p:sldId id="295" r:id="rId32"/>
    <p:sldId id="297" r:id="rId33"/>
    <p:sldId id="298" r:id="rId34"/>
    <p:sldId id="300" r:id="rId35"/>
    <p:sldId id="299" r:id="rId36"/>
    <p:sldId id="304" r:id="rId37"/>
    <p:sldId id="301" r:id="rId38"/>
    <p:sldId id="302" r:id="rId39"/>
    <p:sldId id="303" r:id="rId40"/>
    <p:sldId id="306" r:id="rId41"/>
    <p:sldId id="305" r:id="rId42"/>
    <p:sldId id="308" r:id="rId43"/>
    <p:sldId id="307" r:id="rId44"/>
    <p:sldId id="310" r:id="rId45"/>
    <p:sldId id="309" r:id="rId46"/>
    <p:sldId id="312" r:id="rId47"/>
    <p:sldId id="311" r:id="rId48"/>
    <p:sldId id="314" r:id="rId49"/>
    <p:sldId id="313" r:id="rId50"/>
    <p:sldId id="316" r:id="rId51"/>
    <p:sldId id="315" r:id="rId52"/>
    <p:sldId id="318" r:id="rId53"/>
    <p:sldId id="317" r:id="rId54"/>
    <p:sldId id="320" r:id="rId55"/>
    <p:sldId id="319" r:id="rId56"/>
    <p:sldId id="322" r:id="rId57"/>
    <p:sldId id="321" r:id="rId58"/>
    <p:sldId id="324" r:id="rId59"/>
    <p:sldId id="323" r:id="rId60"/>
    <p:sldId id="326" r:id="rId61"/>
    <p:sldId id="325"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859" y="-221"/>
      </p:cViewPr>
      <p:guideLst>
        <p:guide orient="horz" pos="2160"/>
        <p:guide pos="2880"/>
      </p:guideLst>
    </p:cSldViewPr>
  </p:slideViewPr>
  <p:notesTextViewPr>
    <p:cViewPr>
      <p:scale>
        <a:sx n="100" d="100"/>
        <a:sy n="100" d="100"/>
      </p:scale>
      <p:origin x="0" y="0"/>
    </p:cViewPr>
  </p:notesTextViewPr>
  <p:sorterViewPr>
    <p:cViewPr>
      <p:scale>
        <a:sx n="40" d="100"/>
        <a:sy n="40" d="100"/>
      </p:scale>
      <p:origin x="0" y="259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7568F-1417-4D7C-A743-DD569CCFBFF0}" type="datetimeFigureOut">
              <a:rPr lang="en-US" smtClean="0"/>
              <a:t>6/10/2017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2BBA6-D7CB-4D86-808E-E1514CBF0D0B}" type="slidenum">
              <a:rPr lang="en-US" smtClean="0"/>
              <a:t>‹#›</a:t>
            </a:fld>
            <a:endParaRPr lang="en-US"/>
          </a:p>
        </p:txBody>
      </p:sp>
    </p:spTree>
    <p:extLst>
      <p:ext uri="{BB962C8B-B14F-4D97-AF65-F5344CB8AC3E}">
        <p14:creationId xmlns:p14="http://schemas.microsoft.com/office/powerpoint/2010/main" val="1348699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6/10/2017 2:40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err="1" smtClean="0"/>
              <a:t>Kapitel</a:t>
            </a:r>
            <a:r>
              <a:rPr lang="en-US" sz="8800" dirty="0" smtClean="0"/>
              <a:t> 2-Stufe 2</a:t>
            </a:r>
            <a:r>
              <a:rPr lang="en-US" dirty="0" smtClean="0"/>
              <a:t/>
            </a:r>
            <a:br>
              <a:rPr lang="en-US" dirty="0" smtClean="0"/>
            </a:br>
            <a:r>
              <a:rPr lang="en-US" dirty="0" smtClean="0"/>
              <a:t>Expressing Likes and Dislikes</a:t>
            </a:r>
            <a:endParaRPr lang="en-US" dirty="0"/>
          </a:p>
        </p:txBody>
      </p:sp>
      <p:sp>
        <p:nvSpPr>
          <p:cNvPr id="3" name="Subtitle 2"/>
          <p:cNvSpPr>
            <a:spLocks noGrp="1"/>
          </p:cNvSpPr>
          <p:nvPr>
            <p:ph type="subTitle" idx="1"/>
          </p:nvPr>
        </p:nvSpPr>
        <p:spPr>
          <a:xfrm>
            <a:off x="730249" y="4344988"/>
            <a:ext cx="7681913" cy="1293812"/>
          </a:xfrm>
        </p:spPr>
        <p:txBody>
          <a:bodyPr>
            <a:normAutofit/>
          </a:bodyPr>
          <a:lstStyle/>
          <a:p>
            <a:r>
              <a:rPr lang="en-US" sz="4800" dirty="0" smtClean="0">
                <a:solidFill>
                  <a:schemeClr val="accent6">
                    <a:lumMod val="60000"/>
                    <a:lumOff val="40000"/>
                  </a:schemeClr>
                </a:solidFill>
                <a:effectLst>
                  <a:outerShdw blurRad="38100" dist="38100" dir="2700000" algn="tl">
                    <a:srgbClr val="000000">
                      <a:alpha val="43137"/>
                    </a:srgbClr>
                  </a:outerShdw>
                </a:effectLst>
              </a:rPr>
              <a:t>Mixed--English </a:t>
            </a:r>
            <a:endParaRPr lang="en-US" sz="4800" dirty="0">
              <a:solidFill>
                <a:schemeClr val="accent6">
                  <a:lumMod val="60000"/>
                  <a:lumOff val="40000"/>
                </a:schemeClr>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720027"/>
          </a:xfrm>
        </p:spPr>
        <p:txBody>
          <a:bodyPr/>
          <a:lstStyle/>
          <a:p>
            <a:pPr marL="0" indent="0">
              <a:buNone/>
            </a:pPr>
            <a:r>
              <a:rPr lang="en-US" sz="41300" dirty="0" smtClean="0">
                <a:effectLst>
                  <a:outerShdw blurRad="38100" dist="38100" dir="2700000" algn="tl">
                    <a:srgbClr val="000000">
                      <a:alpha val="43137"/>
                    </a:srgbClr>
                  </a:outerShdw>
                </a:effectLst>
              </a:rPr>
              <a:t>we</a:t>
            </a:r>
            <a:endParaRPr lang="en-US" sz="41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889514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wir</a:t>
            </a:r>
            <a:endParaRPr lang="en-US" sz="49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6570914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3822585"/>
          </a:xfrm>
        </p:spPr>
        <p:txBody>
          <a:bodyPr/>
          <a:lstStyle/>
          <a:p>
            <a:pPr marL="0" indent="0">
              <a:buNone/>
            </a:pPr>
            <a:r>
              <a:rPr lang="en-US" sz="13800" dirty="0">
                <a:effectLst>
                  <a:outerShdw blurRad="38100" dist="38100" dir="2700000" algn="tl">
                    <a:srgbClr val="000000">
                      <a:alpha val="43137"/>
                    </a:srgbClr>
                  </a:outerShdw>
                </a:effectLst>
              </a:rPr>
              <a:t>t</a:t>
            </a:r>
            <a:r>
              <a:rPr lang="en-US" sz="13800" smtClean="0">
                <a:effectLst>
                  <a:outerShdw blurRad="38100" dist="38100" dir="2700000" algn="tl">
                    <a:srgbClr val="000000">
                      <a:alpha val="43137"/>
                    </a:srgbClr>
                  </a:outerShdw>
                </a:effectLst>
              </a:rPr>
              <a:t>o </a:t>
            </a:r>
            <a:r>
              <a:rPr lang="en-US" sz="13800" dirty="0" smtClean="0">
                <a:effectLst>
                  <a:outerShdw blurRad="38100" dist="38100" dir="2700000" algn="tl">
                    <a:srgbClr val="000000">
                      <a:alpha val="43137"/>
                    </a:srgbClr>
                  </a:outerShdw>
                </a:effectLst>
              </a:rPr>
              <a:t>not like (to do)</a:t>
            </a:r>
            <a:endParaRPr lang="en-US" sz="13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43972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97273"/>
          </a:xfrm>
        </p:spPr>
        <p:txBody>
          <a:bodyPr/>
          <a:lstStyle/>
          <a:p>
            <a:r>
              <a:rPr lang="en-US" sz="16600" dirty="0" err="1"/>
              <a:t>n</a:t>
            </a:r>
            <a:r>
              <a:rPr lang="en-US" sz="16600" dirty="0" err="1" smtClean="0"/>
              <a:t>icht</a:t>
            </a:r>
            <a:r>
              <a:rPr lang="en-US" sz="16600" dirty="0" smtClean="0"/>
              <a:t> </a:t>
            </a:r>
            <a:r>
              <a:rPr lang="en-US" sz="16600" dirty="0" err="1" smtClean="0"/>
              <a:t>gern</a:t>
            </a:r>
            <a:r>
              <a:rPr lang="en-US" sz="16600" dirty="0" smtClean="0"/>
              <a:t> (</a:t>
            </a:r>
            <a:r>
              <a:rPr lang="en-US" sz="16600" dirty="0" err="1" smtClean="0"/>
              <a:t>machen</a:t>
            </a:r>
            <a:r>
              <a:rPr lang="en-US" sz="16600" dirty="0" smtClean="0"/>
              <a:t>)</a:t>
            </a:r>
            <a:endParaRPr lang="en-US" sz="16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40382299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lstStyle/>
          <a:p>
            <a:pPr marL="0" indent="0">
              <a:buNone/>
            </a:pPr>
            <a:r>
              <a:rPr lang="en-US" sz="19900" dirty="0">
                <a:effectLst>
                  <a:outerShdw blurRad="38100" dist="38100" dir="2700000" algn="tl">
                    <a:srgbClr val="000000">
                      <a:alpha val="43137"/>
                    </a:srgbClr>
                  </a:outerShdw>
                </a:effectLst>
              </a:rPr>
              <a:t>t</a:t>
            </a:r>
            <a:r>
              <a:rPr lang="en-US" sz="19900" dirty="0" smtClean="0">
                <a:effectLst>
                  <a:outerShdw blurRad="38100" dist="38100" dir="2700000" algn="tl">
                    <a:srgbClr val="000000">
                      <a:alpha val="43137"/>
                    </a:srgbClr>
                  </a:outerShdw>
                </a:effectLst>
              </a:rPr>
              <a:t>o write</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619096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dirty="0" err="1" smtClean="0"/>
              <a:t>schreiben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29656235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598182"/>
          </a:xfrm>
        </p:spPr>
        <p:txBody>
          <a:bodyPr/>
          <a:lstStyle/>
          <a:p>
            <a:pPr marL="0" indent="0">
              <a:buNone/>
            </a:pPr>
            <a:r>
              <a:rPr lang="en-US" sz="16600" dirty="0">
                <a:effectLst>
                  <a:outerShdw blurRad="38100" dist="38100" dir="2700000" algn="tl">
                    <a:srgbClr val="000000">
                      <a:alpha val="43137"/>
                    </a:srgbClr>
                  </a:outerShdw>
                </a:effectLst>
              </a:rPr>
              <a:t>t</a:t>
            </a:r>
            <a:r>
              <a:rPr lang="en-US" sz="16600" dirty="0" smtClean="0">
                <a:effectLst>
                  <a:outerShdw blurRad="38100" dist="38100" dir="2700000" algn="tl">
                    <a:srgbClr val="000000">
                      <a:alpha val="43137"/>
                    </a:srgbClr>
                  </a:outerShdw>
                </a:effectLst>
              </a:rPr>
              <a:t>o collect comics</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683229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dirty="0" smtClean="0"/>
              <a:t>Comics </a:t>
            </a:r>
            <a:r>
              <a:rPr lang="en-US" sz="16600" dirty="0" err="1" smtClean="0"/>
              <a:t>sammeln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351104223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299091"/>
          </a:xfrm>
        </p:spPr>
        <p:txBody>
          <a:bodyPr/>
          <a:lstStyle/>
          <a:p>
            <a:pPr marL="0" indent="0">
              <a:buNone/>
            </a:pPr>
            <a:r>
              <a:rPr lang="en-US" sz="16600" dirty="0" smtClean="0">
                <a:effectLst>
                  <a:outerShdw blurRad="38100" dist="38100" dir="2700000" algn="tl">
                    <a:srgbClr val="000000">
                      <a:alpha val="43137"/>
                    </a:srgbClr>
                  </a:outerShdw>
                </a:effectLst>
              </a:rPr>
              <a:t>you (pl.)</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418442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ihr</a:t>
            </a:r>
            <a:endParaRPr lang="en-US" sz="49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26049022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598182"/>
          </a:xfrm>
        </p:spPr>
        <p:txBody>
          <a:bodyPr/>
          <a:lstStyle/>
          <a:p>
            <a:pPr marL="0" indent="0">
              <a:buNone/>
            </a:pPr>
            <a:r>
              <a:rPr lang="en-US" sz="16600" dirty="0">
                <a:effectLst>
                  <a:outerShdw blurRad="38100" dist="38100" dir="2700000" algn="tl">
                    <a:srgbClr val="000000">
                      <a:alpha val="43137"/>
                    </a:srgbClr>
                  </a:outerShdw>
                </a:effectLst>
              </a:rPr>
              <a:t>t</a:t>
            </a:r>
            <a:r>
              <a:rPr lang="en-US" sz="16600" dirty="0" smtClean="0">
                <a:effectLst>
                  <a:outerShdw blurRad="38100" dist="38100" dir="2700000" algn="tl">
                    <a:srgbClr val="000000">
                      <a:alpha val="43137"/>
                    </a:srgbClr>
                  </a:outerShdw>
                </a:effectLst>
              </a:rPr>
              <a:t>o collect stamps</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954199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598182"/>
          </a:xfrm>
        </p:spPr>
        <p:txBody>
          <a:bodyPr/>
          <a:lstStyle/>
          <a:p>
            <a:pPr marL="0" indent="0">
              <a:buNone/>
            </a:pPr>
            <a:r>
              <a:rPr lang="en-US" sz="16600" dirty="0" smtClean="0">
                <a:effectLst>
                  <a:outerShdw blurRad="38100" dist="38100" dir="2700000" algn="tl">
                    <a:srgbClr val="000000">
                      <a:alpha val="43137"/>
                    </a:srgbClr>
                  </a:outerShdw>
                </a:effectLst>
              </a:rPr>
              <a:t>to listen to music</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26451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20274"/>
          </a:xfrm>
        </p:spPr>
        <p:txBody>
          <a:bodyPr/>
          <a:lstStyle/>
          <a:p>
            <a:r>
              <a:rPr lang="en-US" sz="23900" dirty="0" err="1" smtClean="0"/>
              <a:t>Musik</a:t>
            </a:r>
            <a:r>
              <a:rPr lang="en-US" sz="23900" dirty="0" smtClean="0"/>
              <a:t> </a:t>
            </a:r>
            <a:r>
              <a:rPr lang="en-US" sz="23900" dirty="0" err="1" smtClean="0"/>
              <a:t>h</a:t>
            </a:r>
            <a:r>
              <a:rPr lang="en-US" sz="23900" dirty="0" err="1" smtClean="0">
                <a:latin typeface="Calibri"/>
              </a:rPr>
              <a:t>ören</a:t>
            </a:r>
            <a:endParaRPr lang="en-US" sz="239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94314316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512278"/>
          </a:xfrm>
        </p:spPr>
        <p:txBody>
          <a:bodyPr/>
          <a:lstStyle/>
          <a:p>
            <a:pPr marL="0" indent="0">
              <a:buNone/>
            </a:pPr>
            <a:r>
              <a:rPr lang="en-US" sz="19900" dirty="0" smtClean="0">
                <a:effectLst>
                  <a:outerShdw blurRad="38100" dist="38100" dir="2700000" algn="tl">
                    <a:srgbClr val="000000">
                      <a:alpha val="43137"/>
                    </a:srgbClr>
                  </a:outerShdw>
                </a:effectLst>
              </a:rPr>
              <a:t>you (formal)</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755172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Sie</a:t>
            </a:r>
            <a:endParaRPr lang="en-US" sz="49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6294686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512278"/>
          </a:xfrm>
        </p:spPr>
        <p:txBody>
          <a:bodyPr/>
          <a:lstStyle/>
          <a:p>
            <a:pPr marL="0" indent="0">
              <a:buNone/>
            </a:pPr>
            <a:r>
              <a:rPr lang="en-US" sz="19900" dirty="0" smtClean="0">
                <a:effectLst>
                  <a:outerShdw blurRad="38100" dist="38100" dir="2700000" algn="tl">
                    <a:srgbClr val="000000">
                      <a:alpha val="43137"/>
                    </a:srgbClr>
                  </a:outerShdw>
                </a:effectLst>
              </a:rPr>
              <a:t>to like (to do)</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493565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dirty="0" err="1" smtClean="0"/>
              <a:t>gern</a:t>
            </a:r>
            <a:r>
              <a:rPr lang="en-US" sz="16600" dirty="0" smtClean="0"/>
              <a:t> (</a:t>
            </a:r>
            <a:r>
              <a:rPr lang="en-US" sz="16600" dirty="0" err="1" smtClean="0"/>
              <a:t>machen</a:t>
            </a:r>
            <a:r>
              <a:rPr lang="en-US" sz="16600" dirty="0" smtClean="0"/>
              <a:t>)</a:t>
            </a:r>
            <a:endParaRPr lang="en-US" sz="16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5893969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512278"/>
          </a:xfrm>
        </p:spPr>
        <p:txBody>
          <a:bodyPr/>
          <a:lstStyle/>
          <a:p>
            <a:pPr marL="0" indent="0">
              <a:buNone/>
            </a:pPr>
            <a:r>
              <a:rPr lang="en-US" sz="19900" dirty="0" smtClean="0">
                <a:effectLst>
                  <a:outerShdw blurRad="38100" dist="38100" dir="2700000" algn="tl">
                    <a:srgbClr val="000000">
                      <a:alpha val="43137"/>
                    </a:srgbClr>
                  </a:outerShdw>
                </a:effectLst>
              </a:rPr>
              <a:t>to visit friends</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963405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598182"/>
          </a:xfrm>
        </p:spPr>
        <p:txBody>
          <a:bodyPr/>
          <a:lstStyle/>
          <a:p>
            <a:r>
              <a:rPr lang="en-US" sz="16600" dirty="0" err="1" smtClean="0"/>
              <a:t>Freunde</a:t>
            </a:r>
            <a:r>
              <a:rPr lang="en-US" sz="16600" dirty="0" smtClean="0"/>
              <a:t> </a:t>
            </a:r>
            <a:r>
              <a:rPr lang="en-US" sz="16600" dirty="0" err="1" smtClean="0"/>
              <a:t>besuchen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239322866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lstStyle/>
          <a:p>
            <a:pPr marL="0" indent="0">
              <a:buNone/>
            </a:pPr>
            <a:r>
              <a:rPr lang="en-US" sz="19900" dirty="0" err="1" smtClean="0">
                <a:effectLst>
                  <a:outerShdw blurRad="38100" dist="38100" dir="2700000" algn="tl">
                    <a:srgbClr val="000000">
                      <a:alpha val="43137"/>
                    </a:srgbClr>
                  </a:outerShdw>
                </a:effectLst>
              </a:rPr>
              <a:t>Hm</a:t>
            </a:r>
            <a:r>
              <a:rPr lang="en-US" sz="19900" dirty="0" smtClean="0">
                <a:effectLst>
                  <a:outerShdw blurRad="38100" dist="38100" dir="2700000" algn="tl">
                    <a:srgbClr val="000000">
                      <a:alpha val="43137"/>
                    </a:srgbClr>
                  </a:outerShdw>
                </a:effectLst>
              </a:rPr>
              <a:t> . . .</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74717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dirty="0" err="1" smtClean="0"/>
              <a:t>Tja</a:t>
            </a:r>
            <a:r>
              <a:rPr lang="en-US" sz="23900" dirty="0" smtClean="0"/>
              <a:t> . . .</a:t>
            </a:r>
            <a:endParaRPr lang="en-US" sz="239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90151935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dirty="0" err="1" smtClean="0"/>
              <a:t>Briefmarken</a:t>
            </a:r>
            <a:r>
              <a:rPr lang="en-US" sz="11500" dirty="0" smtClean="0"/>
              <a:t> </a:t>
            </a:r>
            <a:r>
              <a:rPr lang="en-US" sz="11500" dirty="0" err="1" smtClean="0"/>
              <a:t>sammeln</a:t>
            </a:r>
            <a:endParaRPr lang="en-US" sz="115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00983683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598182"/>
          </a:xfrm>
        </p:spPr>
        <p:txBody>
          <a:bodyPr/>
          <a:lstStyle/>
          <a:p>
            <a:pPr marL="0" indent="0">
              <a:buNone/>
            </a:pPr>
            <a:r>
              <a:rPr lang="en-US" sz="16600" dirty="0">
                <a:effectLst>
                  <a:outerShdw blurRad="38100" dist="38100" dir="2700000" algn="tl">
                    <a:srgbClr val="000000">
                      <a:alpha val="43137"/>
                    </a:srgbClr>
                  </a:outerShdw>
                </a:effectLst>
              </a:rPr>
              <a:t>t</a:t>
            </a:r>
            <a:r>
              <a:rPr lang="en-US" sz="16600" dirty="0" smtClean="0">
                <a:effectLst>
                  <a:outerShdw blurRad="38100" dist="38100" dir="2700000" algn="tl">
                    <a:srgbClr val="000000">
                      <a:alpha val="43137"/>
                    </a:srgbClr>
                  </a:outerShdw>
                </a:effectLst>
              </a:rPr>
              <a:t>o watch </a:t>
            </a:r>
            <a:r>
              <a:rPr lang="en-US" sz="16600" dirty="0" err="1" smtClean="0">
                <a:effectLst>
                  <a:outerShdw blurRad="38100" dist="38100" dir="2700000" algn="tl">
                    <a:srgbClr val="000000">
                      <a:alpha val="43137"/>
                    </a:srgbClr>
                  </a:outerShdw>
                </a:effectLst>
              </a:rPr>
              <a:t>tv</a:t>
            </a:r>
            <a:endParaRPr lang="en-US" sz="1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4513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822585"/>
          </a:xfrm>
        </p:spPr>
        <p:txBody>
          <a:bodyPr/>
          <a:lstStyle/>
          <a:p>
            <a:r>
              <a:rPr lang="en-US" sz="13800" dirty="0" err="1" smtClean="0"/>
              <a:t>Fernsehen</a:t>
            </a:r>
            <a:r>
              <a:rPr lang="en-US" sz="13800" dirty="0" smtClean="0"/>
              <a:t> </a:t>
            </a:r>
            <a:r>
              <a:rPr lang="en-US" sz="13800" dirty="0" err="1" smtClean="0"/>
              <a:t>schauen</a:t>
            </a:r>
            <a:endParaRPr lang="en-US" sz="138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36271973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720027"/>
          </a:xfrm>
        </p:spPr>
        <p:txBody>
          <a:bodyPr/>
          <a:lstStyle/>
          <a:p>
            <a:pPr marL="0" indent="0">
              <a:buNone/>
            </a:pPr>
            <a:r>
              <a:rPr lang="en-US" sz="41300" dirty="0" smtClean="0">
                <a:effectLst>
                  <a:outerShdw blurRad="38100" dist="38100" dir="2700000" algn="tl">
                    <a:srgbClr val="000000">
                      <a:alpha val="43137"/>
                    </a:srgbClr>
                  </a:outerShdw>
                </a:effectLst>
              </a:rPr>
              <a:t>so</a:t>
            </a:r>
            <a:endParaRPr lang="en-US" sz="41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697995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smtClean="0"/>
              <a:t>so</a:t>
            </a:r>
            <a:endParaRPr lang="en-US" sz="49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93284075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720027"/>
          </a:xfrm>
        </p:spPr>
        <p:txBody>
          <a:bodyPr/>
          <a:lstStyle/>
          <a:p>
            <a:pPr marL="0" indent="0">
              <a:buNone/>
            </a:pPr>
            <a:r>
              <a:rPr lang="en-US" sz="41300" dirty="0" smtClean="0">
                <a:effectLst>
                  <a:outerShdw blurRad="38100" dist="38100" dir="2700000" algn="tl">
                    <a:srgbClr val="000000">
                      <a:alpha val="43137"/>
                    </a:srgbClr>
                  </a:outerShdw>
                </a:effectLst>
              </a:rPr>
              <a:t>he</a:t>
            </a:r>
            <a:endParaRPr lang="en-US" sz="41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741949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er</a:t>
            </a:r>
            <a:endParaRPr lang="en-US" sz="49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6024691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5720027"/>
          </a:xfrm>
        </p:spPr>
        <p:txBody>
          <a:bodyPr/>
          <a:lstStyle/>
          <a:p>
            <a:pPr marL="0" indent="0">
              <a:buNone/>
            </a:pPr>
            <a:r>
              <a:rPr lang="en-US" sz="41300" dirty="0" smtClean="0">
                <a:effectLst>
                  <a:outerShdw blurRad="38100" dist="38100" dir="2700000" algn="tl">
                    <a:srgbClr val="000000">
                      <a:alpha val="43137"/>
                    </a:srgbClr>
                  </a:outerShdw>
                </a:effectLst>
              </a:rPr>
              <a:t>she</a:t>
            </a:r>
            <a:endParaRPr lang="en-US" sz="41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516009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sie</a:t>
            </a:r>
            <a:endParaRPr lang="en-US" sz="49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281473471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3822585"/>
          </a:xfrm>
        </p:spPr>
        <p:txBody>
          <a:bodyPr/>
          <a:lstStyle/>
          <a:p>
            <a:pPr marL="0" indent="0">
              <a:buNone/>
            </a:pPr>
            <a:r>
              <a:rPr lang="en-US" sz="13800" dirty="0" smtClean="0">
                <a:effectLst>
                  <a:outerShdw blurRad="38100" dist="38100" dir="2700000" algn="tl">
                    <a:srgbClr val="000000">
                      <a:alpha val="43137"/>
                    </a:srgbClr>
                  </a:outerShdw>
                </a:effectLst>
              </a:rPr>
              <a:t>I go swimming.</a:t>
            </a:r>
            <a:endParaRPr lang="en-US" sz="13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599716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185487"/>
          </a:xfrm>
        </p:spPr>
        <p:txBody>
          <a:bodyPr/>
          <a:lstStyle/>
          <a:p>
            <a:r>
              <a:rPr lang="en-US" sz="11500" dirty="0" err="1" smtClean="0"/>
              <a:t>Ich</a:t>
            </a:r>
            <a:r>
              <a:rPr lang="en-US" sz="11500" dirty="0" smtClean="0"/>
              <a:t> </a:t>
            </a:r>
            <a:r>
              <a:rPr lang="en-US" sz="11500" dirty="0" err="1" smtClean="0"/>
              <a:t>gehe</a:t>
            </a:r>
            <a:r>
              <a:rPr lang="en-US" sz="11500" dirty="0" smtClean="0"/>
              <a:t> </a:t>
            </a:r>
            <a:r>
              <a:rPr lang="en-US" sz="11500" dirty="0" err="1" smtClean="0"/>
              <a:t>schwimmen</a:t>
            </a:r>
            <a:r>
              <a:rPr lang="en-US" sz="11500" dirty="0" smtClean="0"/>
              <a:t>. </a:t>
            </a:r>
            <a:endParaRPr lang="en-US" sz="115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200760377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lstStyle/>
          <a:p>
            <a:pPr marL="0" indent="0">
              <a:buNone/>
            </a:pPr>
            <a:r>
              <a:rPr lang="en-US" sz="19900" dirty="0" smtClean="0">
                <a:effectLst>
                  <a:outerShdw blurRad="38100" dist="38100" dir="2700000" algn="tl">
                    <a:srgbClr val="000000">
                      <a:alpha val="43137"/>
                    </a:srgbClr>
                  </a:outerShdw>
                </a:effectLst>
              </a:rPr>
              <a:t>Say, . . .</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707161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4764381"/>
          </a:xfrm>
        </p:spPr>
        <p:txBody>
          <a:bodyPr/>
          <a:lstStyle/>
          <a:p>
            <a:pPr marL="0" indent="0">
              <a:buNone/>
            </a:pPr>
            <a:r>
              <a:rPr lang="en-US" sz="34400" dirty="0" smtClean="0">
                <a:effectLst>
                  <a:outerShdw blurRad="38100" dist="38100" dir="2700000" algn="tl">
                    <a:srgbClr val="000000">
                      <a:alpha val="43137"/>
                    </a:srgbClr>
                  </a:outerShdw>
                </a:effectLst>
              </a:rPr>
              <a:t>they</a:t>
            </a:r>
            <a:endParaRPr lang="en-US" sz="3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265604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sie</a:t>
            </a:r>
            <a:endParaRPr lang="en-US" sz="49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9371418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6869573"/>
          </a:xfrm>
        </p:spPr>
        <p:txBody>
          <a:bodyPr/>
          <a:lstStyle/>
          <a:p>
            <a:pPr marL="0" indent="0" algn="ctr">
              <a:buNone/>
            </a:pPr>
            <a:r>
              <a:rPr lang="en-US" sz="49600" dirty="0" smtClean="0">
                <a:effectLst>
                  <a:outerShdw blurRad="38100" dist="38100" dir="2700000" algn="tl">
                    <a:srgbClr val="000000">
                      <a:alpha val="43137"/>
                    </a:srgbClr>
                  </a:outerShdw>
                </a:effectLst>
                <a:latin typeface="Consolas" panose="020B0609020204030204" pitchFamily="49" charset="0"/>
                <a:cs typeface="Consolas" panose="020B0609020204030204" pitchFamily="49" charset="0"/>
              </a:rPr>
              <a:t>I</a:t>
            </a:r>
            <a:endParaRPr lang="en-US" sz="49600" dirty="0">
              <a:effectLst>
                <a:outerShdw blurRad="38100" dist="38100" dir="2700000" algn="tl">
                  <a:srgbClr val="000000">
                    <a:alpha val="43137"/>
                  </a:srgbClr>
                </a:outerShdw>
              </a:effectLst>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19335670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ich</a:t>
            </a:r>
            <a:endParaRPr lang="en-US" sz="49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225531730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6869573"/>
          </a:xfrm>
        </p:spPr>
        <p:txBody>
          <a:bodyPr/>
          <a:lstStyle/>
          <a:p>
            <a:pPr marL="0" indent="0">
              <a:buNone/>
            </a:pPr>
            <a:r>
              <a:rPr lang="en-US" sz="49600" dirty="0" smtClean="0">
                <a:effectLst>
                  <a:outerShdw blurRad="38100" dist="38100" dir="2700000" algn="tl">
                    <a:srgbClr val="000000">
                      <a:alpha val="43137"/>
                    </a:srgbClr>
                  </a:outerShdw>
                </a:effectLst>
              </a:rPr>
              <a:t>it</a:t>
            </a:r>
            <a:endParaRPr lang="en-US" sz="49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49196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dirty="0" err="1" smtClean="0"/>
              <a:t>es</a:t>
            </a:r>
            <a:endParaRPr lang="en-US" sz="49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231800475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6620274"/>
          </a:xfrm>
        </p:spPr>
        <p:txBody>
          <a:bodyPr/>
          <a:lstStyle/>
          <a:p>
            <a:pPr marL="0" indent="0">
              <a:buNone/>
            </a:pPr>
            <a:r>
              <a:rPr lang="en-US" sz="23900" dirty="0">
                <a:effectLst>
                  <a:outerShdw blurRad="38100" dist="38100" dir="2700000" algn="tl">
                    <a:srgbClr val="000000">
                      <a:alpha val="43137"/>
                    </a:srgbClr>
                  </a:outerShdw>
                </a:effectLst>
              </a:rPr>
              <a:t>t</a:t>
            </a:r>
            <a:r>
              <a:rPr lang="en-US" sz="23900" dirty="0" smtClean="0">
                <a:effectLst>
                  <a:outerShdw blurRad="38100" dist="38100" dir="2700000" algn="tl">
                    <a:srgbClr val="000000">
                      <a:alpha val="43137"/>
                    </a:srgbClr>
                  </a:outerShdw>
                </a:effectLst>
              </a:rPr>
              <a:t>o dance</a:t>
            </a:r>
            <a:endParaRPr lang="en-US" sz="23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320890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3310137"/>
          </a:xfrm>
        </p:spPr>
        <p:txBody>
          <a:bodyPr/>
          <a:lstStyle/>
          <a:p>
            <a:r>
              <a:rPr lang="en-US" sz="23900" dirty="0" err="1" smtClean="0"/>
              <a:t>tanzen</a:t>
            </a:r>
            <a:endParaRPr lang="en-US" sz="239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72165761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3822585"/>
          </a:xfrm>
        </p:spPr>
        <p:txBody>
          <a:bodyPr/>
          <a:lstStyle/>
          <a:p>
            <a:pPr marL="0" indent="0">
              <a:buNone/>
            </a:pPr>
            <a:r>
              <a:rPr lang="en-US" sz="13800" dirty="0" smtClean="0">
                <a:effectLst>
                  <a:outerShdw blurRad="38100" dist="38100" dir="2700000" algn="tl">
                    <a:srgbClr val="000000">
                      <a:alpha val="43137"/>
                    </a:srgbClr>
                  </a:outerShdw>
                </a:effectLst>
              </a:rPr>
              <a:t>not to like very much</a:t>
            </a:r>
            <a:endParaRPr lang="en-US" sz="13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799830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12278"/>
          </a:xfrm>
        </p:spPr>
        <p:txBody>
          <a:bodyPr/>
          <a:lstStyle/>
          <a:p>
            <a:r>
              <a:rPr lang="en-US" sz="19900" dirty="0" err="1" smtClean="0"/>
              <a:t>nicht</a:t>
            </a:r>
            <a:r>
              <a:rPr lang="en-US" sz="19900" dirty="0" smtClean="0"/>
              <a:t> so </a:t>
            </a:r>
            <a:r>
              <a:rPr lang="en-US" sz="19900" dirty="0" err="1" smtClean="0"/>
              <a:t>gern</a:t>
            </a:r>
            <a:endParaRPr lang="en-US" sz="199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414223985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12278"/>
          </a:xfrm>
        </p:spPr>
        <p:txBody>
          <a:bodyPr/>
          <a:lstStyle/>
          <a:p>
            <a:r>
              <a:rPr lang="en-US" sz="19900" dirty="0" smtClean="0"/>
              <a:t>Sag mal, . . .</a:t>
            </a:r>
            <a:endParaRPr lang="en-US" sz="199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40550061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6620274"/>
          </a:xfrm>
        </p:spPr>
        <p:txBody>
          <a:bodyPr/>
          <a:lstStyle/>
          <a:p>
            <a:pPr marL="0" indent="0">
              <a:buNone/>
            </a:pPr>
            <a:r>
              <a:rPr lang="en-US" sz="23900" dirty="0" smtClean="0">
                <a:effectLst>
                  <a:outerShdw blurRad="38100" dist="38100" dir="2700000" algn="tl">
                    <a:srgbClr val="000000">
                      <a:alpha val="43137"/>
                    </a:srgbClr>
                  </a:outerShdw>
                </a:effectLst>
              </a:rPr>
              <a:t>to swim</a:t>
            </a:r>
            <a:endParaRPr lang="en-US" sz="23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86246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r>
              <a:rPr lang="en-US" sz="11500" b="1" dirty="0" err="1" smtClean="0"/>
              <a:t>schwimmen</a:t>
            </a:r>
            <a:endParaRPr lang="en-US" sz="11500" b="1"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362378014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228600"/>
            <a:ext cx="8382000" cy="4778231"/>
          </a:xfrm>
        </p:spPr>
        <p:txBody>
          <a:bodyPr/>
          <a:lstStyle/>
          <a:p>
            <a:pPr marL="0" indent="0">
              <a:buNone/>
            </a:pPr>
            <a:r>
              <a:rPr lang="en-US" sz="11500" b="1" dirty="0" smtClean="0">
                <a:effectLst>
                  <a:outerShdw blurRad="38100" dist="38100" dir="2700000" algn="tl">
                    <a:srgbClr val="000000">
                      <a:alpha val="43137"/>
                    </a:srgbClr>
                  </a:outerShdw>
                </a:effectLst>
              </a:rPr>
              <a:t>Do you play tennis, Mr. Meyer?</a:t>
            </a:r>
            <a:endParaRPr lang="en-US" sz="11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546274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778231"/>
          </a:xfrm>
        </p:spPr>
        <p:txBody>
          <a:bodyPr/>
          <a:lstStyle/>
          <a:p>
            <a:r>
              <a:rPr lang="en-US" sz="11500" b="1" dirty="0" err="1" smtClean="0"/>
              <a:t>Spielen</a:t>
            </a:r>
            <a:r>
              <a:rPr lang="en-US" sz="11500" b="1" dirty="0" smtClean="0"/>
              <a:t> </a:t>
            </a:r>
            <a:r>
              <a:rPr lang="en-US" sz="11500" b="1" dirty="0" err="1" smtClean="0"/>
              <a:t>Sie</a:t>
            </a:r>
            <a:r>
              <a:rPr lang="en-US" sz="11500" b="1" dirty="0" smtClean="0"/>
              <a:t> Tennis, Herr Meyer?</a:t>
            </a:r>
            <a:endParaRPr lang="en-US" sz="11500" b="1"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142406307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228600"/>
            <a:ext cx="8382000" cy="6620274"/>
          </a:xfrm>
        </p:spPr>
        <p:txBody>
          <a:bodyPr/>
          <a:lstStyle/>
          <a:p>
            <a:pPr marL="0" indent="0">
              <a:buNone/>
            </a:pPr>
            <a:r>
              <a:rPr lang="en-US" sz="23900" b="1" dirty="0" smtClean="0">
                <a:effectLst>
                  <a:outerShdw blurRad="38100" dist="38100" dir="2700000" algn="tl">
                    <a:srgbClr val="000000">
                      <a:alpha val="43137"/>
                    </a:srgbClr>
                  </a:outerShdw>
                </a:effectLst>
              </a:rPr>
              <a:t>to do crafts</a:t>
            </a:r>
            <a:endParaRPr lang="en-US" sz="23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20771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756139"/>
          </a:xfrm>
        </p:spPr>
        <p:txBody>
          <a:bodyPr/>
          <a:lstStyle/>
          <a:p>
            <a:r>
              <a:rPr lang="en-US" sz="19900" b="1" dirty="0" err="1" smtClean="0"/>
              <a:t>basteln</a:t>
            </a:r>
            <a:endParaRPr lang="en-US" sz="19900" b="1"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398778305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228600"/>
            <a:ext cx="8382000" cy="4764381"/>
          </a:xfrm>
        </p:spPr>
        <p:txBody>
          <a:bodyPr/>
          <a:lstStyle/>
          <a:p>
            <a:pPr marL="0" indent="0">
              <a:buNone/>
            </a:pPr>
            <a:r>
              <a:rPr lang="en-US" sz="34400" b="1" dirty="0" smtClean="0">
                <a:effectLst>
                  <a:outerShdw blurRad="38100" dist="38100" dir="2700000" algn="tl">
                    <a:srgbClr val="000000">
                      <a:alpha val="43137"/>
                    </a:srgbClr>
                  </a:outerShdw>
                </a:effectLst>
              </a:rPr>
              <a:t>very</a:t>
            </a:r>
            <a:endParaRPr lang="en-US" sz="3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168692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764381"/>
          </a:xfrm>
        </p:spPr>
        <p:txBody>
          <a:bodyPr/>
          <a:lstStyle/>
          <a:p>
            <a:r>
              <a:rPr lang="en-US" sz="34400" b="1" dirty="0" err="1" smtClean="0"/>
              <a:t>sehr</a:t>
            </a:r>
            <a:endParaRPr lang="en-US" sz="34400" b="1"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417305507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228600"/>
            <a:ext cx="8382000" cy="3822585"/>
          </a:xfrm>
        </p:spPr>
        <p:txBody>
          <a:bodyPr/>
          <a:lstStyle/>
          <a:p>
            <a:pPr marL="0" indent="0">
              <a:buNone/>
            </a:pPr>
            <a:r>
              <a:rPr lang="en-US" sz="13800" b="1" smtClean="0">
                <a:effectLst>
                  <a:outerShdw blurRad="38100" dist="38100" dir="2700000" algn="tl">
                    <a:srgbClr val="000000">
                      <a:alpha val="43137"/>
                    </a:srgbClr>
                  </a:outerShdw>
                </a:effectLst>
              </a:rPr>
              <a:t>you-sing</a:t>
            </a:r>
            <a:r>
              <a:rPr lang="en-US" sz="13800" b="1" dirty="0" smtClean="0">
                <a:effectLst>
                  <a:outerShdw blurRad="38100" dist="38100" dir="2700000" algn="tl">
                    <a:srgbClr val="000000">
                      <a:alpha val="43137"/>
                    </a:srgbClr>
                  </a:outerShdw>
                </a:effectLst>
              </a:rPr>
              <a:t>. fam.</a:t>
            </a:r>
            <a:endParaRPr lang="en-US" sz="13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44709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69573"/>
          </a:xfrm>
        </p:spPr>
        <p:txBody>
          <a:bodyPr/>
          <a:lstStyle/>
          <a:p>
            <a:r>
              <a:rPr lang="en-US" sz="49600" b="1" smtClean="0"/>
              <a:t>du</a:t>
            </a:r>
            <a:endParaRPr lang="en-US" sz="49600" b="1"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38312832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lstStyle/>
          <a:p>
            <a:pPr marL="0" indent="0">
              <a:buNone/>
            </a:pPr>
            <a:r>
              <a:rPr lang="en-US" sz="19900" dirty="0" smtClean="0">
                <a:effectLst>
                  <a:outerShdw blurRad="38100" dist="38100" dir="2700000" algn="tl">
                    <a:srgbClr val="000000">
                      <a:alpha val="43137"/>
                    </a:srgbClr>
                  </a:outerShdw>
                </a:effectLst>
              </a:rPr>
              <a:t>to draw</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223990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dirty="0" err="1" smtClean="0"/>
              <a:t>zeichnen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273480357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592744"/>
          </a:xfrm>
        </p:spPr>
        <p:txBody>
          <a:bodyPr/>
          <a:lstStyle/>
          <a:p>
            <a:endParaRPr lang="en-US" sz="11500" dirty="0"/>
          </a:p>
        </p:txBody>
      </p:sp>
      <p:sp>
        <p:nvSpPr>
          <p:cNvPr id="3" name="Text Placeholder 2"/>
          <p:cNvSpPr>
            <a:spLocks noGrp="1"/>
          </p:cNvSpPr>
          <p:nvPr>
            <p:ph type="body" sz="quarter" idx="10"/>
          </p:nvPr>
        </p:nvSpPr>
        <p:spPr>
          <a:xfrm>
            <a:off x="381000" y="824198"/>
            <a:ext cx="8382000" cy="2756139"/>
          </a:xfrm>
        </p:spPr>
        <p:txBody>
          <a:bodyPr/>
          <a:lstStyle/>
          <a:p>
            <a:pPr marL="0" indent="0">
              <a:buNone/>
            </a:pPr>
            <a:r>
              <a:rPr lang="en-US" sz="19900" dirty="0" smtClean="0">
                <a:effectLst>
                  <a:outerShdw blurRad="38100" dist="38100" dir="2700000" algn="tl">
                    <a:srgbClr val="000000">
                      <a:alpha val="43137"/>
                    </a:srgbClr>
                  </a:outerShdw>
                </a:effectLst>
              </a:rPr>
              <a:t>to hike</a:t>
            </a:r>
            <a:endParaRPr lang="en-US" sz="19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09925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2299091"/>
          </a:xfrm>
        </p:spPr>
        <p:txBody>
          <a:bodyPr/>
          <a:lstStyle/>
          <a:p>
            <a:r>
              <a:rPr lang="en-US" sz="16600" dirty="0" err="1" smtClean="0"/>
              <a:t>wandern</a:t>
            </a:r>
            <a:endParaRPr lang="en-US" sz="16600" dirty="0"/>
          </a:p>
        </p:txBody>
      </p:sp>
      <p:sp>
        <p:nvSpPr>
          <p:cNvPr id="3" name="Text Placeholder 2"/>
          <p:cNvSpPr>
            <a:spLocks noGrp="1"/>
          </p:cNvSpPr>
          <p:nvPr>
            <p:ph type="body" sz="quarter" idx="10"/>
          </p:nvPr>
        </p:nvSpPr>
        <p:spPr>
          <a:xfrm flipV="1">
            <a:off x="381000" y="5486400"/>
            <a:ext cx="8382000" cy="76200"/>
          </a:xfrm>
        </p:spPr>
        <p:txBody>
          <a:bodyPr/>
          <a:lstStyle/>
          <a:p>
            <a:pPr marL="0" indent="0">
              <a:buNone/>
            </a:pPr>
            <a:endParaRPr lang="en-US" dirty="0"/>
          </a:p>
        </p:txBody>
      </p:sp>
    </p:spTree>
    <p:extLst>
      <p:ext uri="{BB962C8B-B14F-4D97-AF65-F5344CB8AC3E}">
        <p14:creationId xmlns:p14="http://schemas.microsoft.com/office/powerpoint/2010/main" val="260764026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Light and shadow PURPLE Sego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C9EEB8-2640-4EFD-A7EF-4C07F55620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 and shadow PURPLE Segoe</Template>
  <TotalTime>98</TotalTime>
  <Words>257</Words>
  <Application>Microsoft Office PowerPoint</Application>
  <PresentationFormat>On-screen Show (4:3)</PresentationFormat>
  <Paragraphs>64</Paragraphs>
  <Slides>59</Slides>
  <Notes>1</Notes>
  <HiddenSlides>0</HiddenSlides>
  <MMClips>0</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1_Light and shadow PURPLE Segoe</vt:lpstr>
      <vt:lpstr>White with Courier font for code slides</vt:lpstr>
      <vt:lpstr>Kapitel 2-Stufe 2 Expressing Likes and Dislikes</vt:lpstr>
      <vt:lpstr>PowerPoint Presentation</vt:lpstr>
      <vt:lpstr>Briefmarken sammeln</vt:lpstr>
      <vt:lpstr>PowerPoint Presentation</vt:lpstr>
      <vt:lpstr>Sag mal, . . .</vt:lpstr>
      <vt:lpstr>PowerPoint Presentation</vt:lpstr>
      <vt:lpstr>zeichnen</vt:lpstr>
      <vt:lpstr>PowerPoint Presentation</vt:lpstr>
      <vt:lpstr>wandern</vt:lpstr>
      <vt:lpstr>PowerPoint Presentation</vt:lpstr>
      <vt:lpstr>wir</vt:lpstr>
      <vt:lpstr>PowerPoint Presentation</vt:lpstr>
      <vt:lpstr>nicht gern (machen)</vt:lpstr>
      <vt:lpstr>PowerPoint Presentation</vt:lpstr>
      <vt:lpstr>schreiben</vt:lpstr>
      <vt:lpstr>PowerPoint Presentation</vt:lpstr>
      <vt:lpstr>Comics sammeln</vt:lpstr>
      <vt:lpstr>PowerPoint Presentation</vt:lpstr>
      <vt:lpstr>ihr</vt:lpstr>
      <vt:lpstr>PowerPoint Presentation</vt:lpstr>
      <vt:lpstr>Musik hören</vt:lpstr>
      <vt:lpstr>PowerPoint Presentation</vt:lpstr>
      <vt:lpstr>Sie</vt:lpstr>
      <vt:lpstr>PowerPoint Presentation</vt:lpstr>
      <vt:lpstr>gern (machen)</vt:lpstr>
      <vt:lpstr>PowerPoint Presentation</vt:lpstr>
      <vt:lpstr>Freunde besuchen</vt:lpstr>
      <vt:lpstr>PowerPoint Presentation</vt:lpstr>
      <vt:lpstr>Tja . . .</vt:lpstr>
      <vt:lpstr>PowerPoint Presentation</vt:lpstr>
      <vt:lpstr>Fernsehen schauen</vt:lpstr>
      <vt:lpstr>PowerPoint Presentation</vt:lpstr>
      <vt:lpstr>so</vt:lpstr>
      <vt:lpstr>PowerPoint Presentation</vt:lpstr>
      <vt:lpstr>er</vt:lpstr>
      <vt:lpstr>PowerPoint Presentation</vt:lpstr>
      <vt:lpstr>sie</vt:lpstr>
      <vt:lpstr>PowerPoint Presentation</vt:lpstr>
      <vt:lpstr>Ich gehe schwimmen. </vt:lpstr>
      <vt:lpstr>PowerPoint Presentation</vt:lpstr>
      <vt:lpstr>sie</vt:lpstr>
      <vt:lpstr>PowerPoint Presentation</vt:lpstr>
      <vt:lpstr>ich</vt:lpstr>
      <vt:lpstr>PowerPoint Presentation</vt:lpstr>
      <vt:lpstr>es</vt:lpstr>
      <vt:lpstr>PowerPoint Presentation</vt:lpstr>
      <vt:lpstr>tanzen</vt:lpstr>
      <vt:lpstr>PowerPoint Presentation</vt:lpstr>
      <vt:lpstr>nicht so gern</vt:lpstr>
      <vt:lpstr>PowerPoint Presentation</vt:lpstr>
      <vt:lpstr>schwimmen</vt:lpstr>
      <vt:lpstr>PowerPoint Presentation</vt:lpstr>
      <vt:lpstr>Spielen Sie Tennis, Herr Meyer?</vt:lpstr>
      <vt:lpstr>PowerPoint Presentation</vt:lpstr>
      <vt:lpstr>basteln</vt:lpstr>
      <vt:lpstr>PowerPoint Presentation</vt:lpstr>
      <vt:lpstr>sehr</vt:lpstr>
      <vt:lpstr>PowerPoint Presentation</vt:lpstr>
      <vt:lpstr>du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2-Stufe 2 Expressing Likes and Dislikes</dc:title>
  <dc:creator>Brigitta Post</dc:creator>
  <cp:lastModifiedBy>Brigitta Post</cp:lastModifiedBy>
  <cp:revision>18</cp:revision>
  <dcterms:created xsi:type="dcterms:W3CDTF">2015-05-27T13:41:08Z</dcterms:created>
  <dcterms:modified xsi:type="dcterms:W3CDTF">2017-06-10T19:49:12Z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TC102867539990</vt:lpwstr>
  </property>
</Properties>
</file>